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60" r:id="rId1"/>
  </p:sldMasterIdLst>
  <p:notesMasterIdLst>
    <p:notesMasterId r:id="rId16"/>
  </p:notesMasterIdLst>
  <p:sldIdLst>
    <p:sldId id="263" r:id="rId2"/>
    <p:sldId id="261" r:id="rId3"/>
    <p:sldId id="262" r:id="rId4"/>
    <p:sldId id="256" r:id="rId5"/>
    <p:sldId id="257" r:id="rId6"/>
    <p:sldId id="258" r:id="rId7"/>
    <p:sldId id="259" r:id="rId8"/>
    <p:sldId id="260" r:id="rId9"/>
    <p:sldId id="264" r:id="rId10"/>
    <p:sldId id="274" r:id="rId11"/>
    <p:sldId id="275" r:id="rId12"/>
    <p:sldId id="276" r:id="rId13"/>
    <p:sldId id="277" r:id="rId14"/>
    <p:sldId id="278" r:id="rId15"/>
  </p:sldIdLst>
  <p:sldSz cx="24384000" cy="13716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entury Gothic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entury Gothic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entury Gothic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entury Gothic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entury Gothic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  <p:clrMru>
    <a:srgbClr val="60A7F6"/>
    <a:srgbClr val="6D9FE9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204" autoAdjust="0"/>
    <p:restoredTop sz="94660"/>
  </p:normalViewPr>
  <p:slideViewPr>
    <p:cSldViewPr>
      <p:cViewPr varScale="1">
        <p:scale>
          <a:sx n="60" d="100"/>
          <a:sy n="60" d="100"/>
        </p:scale>
        <p:origin x="-102" y="-9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1"/>
          <p:cNvSpPr>
            <a:spLocks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sp>
      <p:sp>
        <p:nvSpPr>
          <p:cNvPr id="2050" name="Rectangle 2">
            <a:extLst>
              <a:ext uri="{FF2B5EF4-FFF2-40B4-BE49-F238E27FC236}"/>
            </a:extLst>
          </p:cNvPr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>
                <a:sym typeface="Lucida Grande" charset="0"/>
              </a:rPr>
              <a:t>Click to edit Master text styles</a:t>
            </a:r>
          </a:p>
          <a:p>
            <a:pPr lvl="1"/>
            <a:r>
              <a:rPr lang="en-US" altLang="en-US" noProof="0">
                <a:sym typeface="Lucida Grande" charset="0"/>
              </a:rPr>
              <a:t>Second level</a:t>
            </a:r>
          </a:p>
          <a:p>
            <a:pPr lvl="2"/>
            <a:r>
              <a:rPr lang="en-US" altLang="en-US" noProof="0">
                <a:sym typeface="Lucida Grande" charset="0"/>
              </a:rPr>
              <a:t>Third level</a:t>
            </a:r>
          </a:p>
          <a:p>
            <a:pPr lvl="3"/>
            <a:r>
              <a:rPr lang="en-US" altLang="en-US" noProof="0">
                <a:sym typeface="Lucida Grande" charset="0"/>
              </a:rPr>
              <a:t>Fourth level</a:t>
            </a:r>
          </a:p>
          <a:p>
            <a:pPr lvl="4"/>
            <a:r>
              <a:rPr lang="en-US" altLang="en-US" noProof="0">
                <a:sym typeface="Lucida Grande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1pPr>
    <a:lvl2pPr indent="2286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2pPr>
    <a:lvl3pPr indent="4572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3pPr>
    <a:lvl4pPr indent="6858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4pPr>
    <a:lvl5pPr indent="914400" algn="l" defTabSz="457200" rtl="0" eaLnBrk="0" fontAlgn="base" hangingPunct="0">
      <a:spcBef>
        <a:spcPct val="0"/>
      </a:spcBef>
      <a:spcAft>
        <a:spcPct val="0"/>
      </a:spcAft>
      <a:defRPr sz="2200" kern="1200">
        <a:solidFill>
          <a:srgbClr val="000000"/>
        </a:solidFill>
        <a:latin typeface="Lucida Grande" charset="0"/>
        <a:ea typeface="Lucida Grande" charset="0"/>
        <a:cs typeface="Lucida Grande" charset="0"/>
        <a:sym typeface="Lucida Grande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12">
            <a:extLst>
              <a:ext uri="{FF2B5EF4-FFF2-40B4-BE49-F238E27FC236}"/>
            </a:extLst>
          </p:cNvPr>
          <p:cNvCxnSpPr/>
          <p:nvPr/>
        </p:nvCxnSpPr>
        <p:spPr>
          <a:xfrm flipH="1">
            <a:off x="16456025" y="17463"/>
            <a:ext cx="7620000" cy="762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13">
            <a:extLst>
              <a:ext uri="{FF2B5EF4-FFF2-40B4-BE49-F238E27FC236}"/>
            </a:extLst>
          </p:cNvPr>
          <p:cNvCxnSpPr/>
          <p:nvPr/>
        </p:nvCxnSpPr>
        <p:spPr>
          <a:xfrm flipH="1">
            <a:off x="12215813" y="182563"/>
            <a:ext cx="12161837" cy="121618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14">
            <a:extLst>
              <a:ext uri="{FF2B5EF4-FFF2-40B4-BE49-F238E27FC236}"/>
            </a:extLst>
          </p:cNvPr>
          <p:cNvCxnSpPr/>
          <p:nvPr/>
        </p:nvCxnSpPr>
        <p:spPr>
          <a:xfrm flipH="1">
            <a:off x="14471650" y="457200"/>
            <a:ext cx="9906000" cy="9906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15">
            <a:extLst>
              <a:ext uri="{FF2B5EF4-FFF2-40B4-BE49-F238E27FC236}"/>
            </a:extLst>
          </p:cNvPr>
          <p:cNvCxnSpPr/>
          <p:nvPr/>
        </p:nvCxnSpPr>
        <p:spPr>
          <a:xfrm flipH="1">
            <a:off x="14671675" y="65088"/>
            <a:ext cx="9705975" cy="9705975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16">
            <a:extLst>
              <a:ext uri="{FF2B5EF4-FFF2-40B4-BE49-F238E27FC236}"/>
            </a:extLst>
          </p:cNvPr>
          <p:cNvCxnSpPr/>
          <p:nvPr/>
        </p:nvCxnSpPr>
        <p:spPr>
          <a:xfrm flipH="1">
            <a:off x="15690850" y="1219200"/>
            <a:ext cx="8686800" cy="868680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8424" y="1371599"/>
            <a:ext cx="16002000" cy="5943602"/>
          </a:xfrm>
        </p:spPr>
        <p:txBody>
          <a:bodyPr anchor="b"/>
          <a:lstStyle>
            <a:lvl1pPr algn="l">
              <a:defRPr sz="96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8424" y="7687735"/>
            <a:ext cx="12801600" cy="3894666"/>
          </a:xfrm>
        </p:spPr>
        <p:txBody>
          <a:bodyPr anchor="t">
            <a:normAutofit/>
          </a:bodyPr>
          <a:lstStyle>
            <a:lvl1pPr marL="0" indent="0" algn="l">
              <a:buNone/>
              <a:defRPr sz="4200">
                <a:solidFill>
                  <a:schemeClr val="bg2">
                    <a:lumMod val="75000"/>
                  </a:schemeClr>
                </a:solidFill>
              </a:defRPr>
            </a:lvl1pPr>
            <a:lvl2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572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400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315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AED14C4-955E-44B5-B12A-9ED9C2822802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10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11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381EB39-AB8C-4BA3-BC0E-7A78538036D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1371600" y="1066800"/>
            <a:ext cx="21637624" cy="62484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3200"/>
            </a:lvl1pPr>
            <a:lvl2pPr marL="914400" indent="0">
              <a:buNone/>
              <a:defRPr sz="3200"/>
            </a:lvl2pPr>
            <a:lvl3pPr marL="1828800" indent="0">
              <a:buNone/>
              <a:defRPr sz="3200"/>
            </a:lvl3pPr>
            <a:lvl4pPr marL="2743200" indent="0">
              <a:buNone/>
              <a:defRPr sz="3200"/>
            </a:lvl4pPr>
            <a:lvl5pPr marL="3657600" indent="0">
              <a:buNone/>
              <a:defRPr sz="3200"/>
            </a:lvl5pPr>
            <a:lvl6pPr marL="4572000" indent="0">
              <a:buNone/>
              <a:defRPr sz="3200"/>
            </a:lvl6pPr>
            <a:lvl7pPr marL="5486400" indent="0">
              <a:buNone/>
              <a:defRPr sz="3200"/>
            </a:lvl7pPr>
            <a:lvl8pPr marL="6400800" indent="0">
              <a:buNone/>
              <a:defRPr sz="3200"/>
            </a:lvl8pPr>
            <a:lvl9pPr marL="7315200" indent="0">
              <a:buNone/>
              <a:defRPr sz="32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828804" y="7687734"/>
            <a:ext cx="16608420" cy="9144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200"/>
            </a:lvl1pPr>
            <a:lvl2pPr marL="914400" indent="0">
              <a:buFontTx/>
              <a:buNone/>
              <a:defRPr/>
            </a:lvl2pPr>
            <a:lvl3pPr marL="1828800" indent="0">
              <a:buFontTx/>
              <a:buNone/>
              <a:defRPr/>
            </a:lvl3pPr>
            <a:lvl4pPr marL="2743200" indent="0">
              <a:buFontTx/>
              <a:buNone/>
              <a:defRPr/>
            </a:lvl4pPr>
            <a:lvl5pPr marL="3657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DF186A-DA5F-43F7-9C2E-B12CA830E3AE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D6C208-8774-43A2-BA68-F32D2F2DA0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8426" y="1371600"/>
            <a:ext cx="20116800" cy="5486400"/>
          </a:xfrm>
        </p:spPr>
        <p:txBody>
          <a:bodyPr/>
          <a:lstStyle>
            <a:lvl1pPr algn="l">
              <a:defRPr sz="6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4" y="8229600"/>
            <a:ext cx="17071976" cy="3759200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bg2">
                    <a:lumMod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818F14-9E81-4B07-9C5A-8971F8E355E3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448F9E-7630-4E22-97FF-F71C366FAD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063625" y="1624013"/>
            <a:ext cx="1219200" cy="11699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lIns="182880" tIns="91440" rIns="182880" bIns="91440" anchor="ctr"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6000"/>
              <a:t>“</a:t>
            </a:r>
          </a:p>
        </p:txBody>
      </p:sp>
      <p:sp>
        <p:nvSpPr>
          <p:cNvPr id="6" name="TextBox 13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20570825" y="5537200"/>
            <a:ext cx="1219200" cy="116998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lIns="182880" tIns="91440" rIns="182880" bIns="91440" anchor="ctr"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altLang="en-US" sz="1600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2823" y="1371600"/>
            <a:ext cx="18288002" cy="5486400"/>
          </a:xfrm>
        </p:spPr>
        <p:txBody>
          <a:bodyPr/>
          <a:lstStyle>
            <a:lvl1pPr algn="l">
              <a:defRPr sz="64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892424" y="6858000"/>
            <a:ext cx="17068800" cy="762000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914400" indent="0">
              <a:buFontTx/>
              <a:buNone/>
              <a:defRPr/>
            </a:lvl2pPr>
            <a:lvl3pPr marL="1828800" indent="0">
              <a:buFontTx/>
              <a:buNone/>
              <a:defRPr/>
            </a:lvl3pPr>
            <a:lvl4pPr marL="2743200" indent="0">
              <a:buFontTx/>
              <a:buNone/>
              <a:defRPr/>
            </a:lvl4pPr>
            <a:lvl5pPr marL="3657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8602135"/>
            <a:ext cx="17068800" cy="3369730"/>
          </a:xfr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chemeClr val="bg2">
                    <a:lumMod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1EEFBD5-0B48-4AD1-9263-C824FD1C428D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8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9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BAD779D-2358-497A-BE10-53E331950EE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8424" y="6858000"/>
            <a:ext cx="17068800" cy="3394800"/>
          </a:xfrm>
        </p:spPr>
        <p:txBody>
          <a:bodyPr anchor="b"/>
          <a:lstStyle>
            <a:lvl1pPr algn="l">
              <a:defRPr sz="64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2" y="10265962"/>
            <a:ext cx="17071980" cy="1720800"/>
          </a:xfrm>
        </p:spPr>
        <p:txBody>
          <a:bodyPr anchor="t">
            <a:normAutofit/>
          </a:bodyPr>
          <a:lstStyle>
            <a:lvl1pPr marL="0" indent="0" algn="l">
              <a:buNone/>
              <a:defRPr sz="4000">
                <a:solidFill>
                  <a:schemeClr val="bg2">
                    <a:lumMod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7E38AC-EB89-462E-8928-A1891042923B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7553AF-46FE-444E-8D0B-B4F8F191DF7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2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1063625" y="1624013"/>
            <a:ext cx="1219200" cy="116998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lIns="182880" tIns="91440" rIns="182880" bIns="91440" anchor="ctr"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6000"/>
              <a:t>“</a:t>
            </a:r>
          </a:p>
        </p:txBody>
      </p:sp>
      <p:sp>
        <p:nvSpPr>
          <p:cNvPr id="6" name="TextBox 13">
            <a:extLst>
              <a:ext uri="{FF2B5EF4-FFF2-40B4-BE49-F238E27FC236}"/>
            </a:extLst>
          </p:cNvPr>
          <p:cNvSpPr txBox="1">
            <a:spLocks noChangeArrowheads="1"/>
          </p:cNvSpPr>
          <p:nvPr/>
        </p:nvSpPr>
        <p:spPr bwMode="auto">
          <a:xfrm>
            <a:off x="20570825" y="5537200"/>
            <a:ext cx="1219200" cy="1169988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lIns="182880" tIns="91440" rIns="182880" bIns="91440" anchor="ctr"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algn="r" eaLnBrk="1" hangingPunct="1">
              <a:defRPr/>
            </a:pPr>
            <a:r>
              <a:rPr lang="en-US" altLang="en-US" sz="1600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2826" y="1371600"/>
            <a:ext cx="18288000" cy="5486400"/>
          </a:xfrm>
        </p:spPr>
        <p:txBody>
          <a:bodyPr/>
          <a:lstStyle>
            <a:lvl1pPr algn="l">
              <a:defRPr sz="64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8425" y="7857068"/>
            <a:ext cx="17068802" cy="2099732"/>
          </a:xfrm>
        </p:spPr>
        <p:txBody>
          <a:bodyPr rtlCol="0" anchor="b">
            <a:normAutofit/>
          </a:bodyPr>
          <a:lstStyle>
            <a:lvl1pPr>
              <a:buNone/>
              <a:defRPr lang="en-US" sz="4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3" y="9956800"/>
            <a:ext cx="17068802" cy="2032000"/>
          </a:xfrm>
        </p:spPr>
        <p:txBody>
          <a:bodyPr anchor="t">
            <a:normAutofit/>
          </a:bodyPr>
          <a:lstStyle>
            <a:lvl1pPr marL="0" indent="0" algn="l">
              <a:buNone/>
              <a:defRPr sz="3600">
                <a:solidFill>
                  <a:schemeClr val="bg2">
                    <a:lumMod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CA70C93-0F27-44D8-B149-9E52F5E376E6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8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9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1C10236-42B5-4783-ADD2-01A4886F1CF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8426" y="1371600"/>
            <a:ext cx="20116800" cy="5486400"/>
          </a:xfrm>
        </p:spPr>
        <p:txBody>
          <a:bodyPr/>
          <a:lstStyle>
            <a:lvl1pPr>
              <a:defRPr lang="en-US" b="0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8424" y="7857068"/>
            <a:ext cx="17068800" cy="1676400"/>
          </a:xfrm>
        </p:spPr>
        <p:txBody>
          <a:bodyPr rtlCol="0" anchor="b">
            <a:normAutofit/>
          </a:bodyPr>
          <a:lstStyle>
            <a:lvl1pPr>
              <a:buNone/>
              <a:defRPr lang="en-US" sz="48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3" y="9533465"/>
            <a:ext cx="17068802" cy="2455334"/>
          </a:xfrm>
        </p:spPr>
        <p:txBody>
          <a:bodyPr anchor="t">
            <a:normAutofit/>
          </a:bodyPr>
          <a:lstStyle>
            <a:lvl1pPr marL="0" indent="0" algn="l">
              <a:buNone/>
              <a:defRPr sz="3600">
                <a:solidFill>
                  <a:schemeClr val="bg2">
                    <a:lumMod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15DF4A-D631-4DA8-9443-CC001B0C15C5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1EF3AD-65CC-4704-9C20-75C8022EC80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9B94A2-D223-4E3F-89BE-D9B559488B8A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23B675-1377-4CCA-993B-BFDE6D8153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370424" y="1371600"/>
            <a:ext cx="4114800" cy="9144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1371600"/>
            <a:ext cx="15646400" cy="106172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D1EB39-4C19-443B-8BB4-4BB63F88ADF6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C4AE21-1353-4F38-8D3E-ED9801C1EE0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D91C09-C48E-499A-B1BD-AFD5D0373E9D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BA18A8-5155-4613-B3A3-0462C49D8E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8423" y="4013200"/>
            <a:ext cx="17068802" cy="4563200"/>
          </a:xfrm>
        </p:spPr>
        <p:txBody>
          <a:bodyPr anchor="b"/>
          <a:lstStyle>
            <a:lvl1pPr algn="l">
              <a:defRPr sz="7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8991600"/>
            <a:ext cx="17068800" cy="2997200"/>
          </a:xfrm>
        </p:spPr>
        <p:txBody>
          <a:bodyPr anchor="t">
            <a:normAutofit/>
          </a:bodyPr>
          <a:lstStyle>
            <a:lvl1pPr marL="0" indent="0" algn="l">
              <a:buNone/>
              <a:defRPr sz="3600">
                <a:solidFill>
                  <a:schemeClr val="bg2">
                    <a:lumMod val="75000"/>
                  </a:schemeClr>
                </a:solidFill>
              </a:defRPr>
            </a:lvl1pPr>
            <a:lvl2pPr marL="914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F7DF42-1813-4A27-82B7-343D3B35F318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671851-4800-4ACB-8BF1-3D4B1E9BB1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8423" y="1371601"/>
            <a:ext cx="9875310" cy="72305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616267" y="1371602"/>
            <a:ext cx="9868958" cy="723053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7C1E9B-12BA-4596-9558-0D5F00041C9F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3109F9-B5BD-428F-A8BE-1BF1E8CEF99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4161" y="1371600"/>
            <a:ext cx="9299574" cy="1152524"/>
          </a:xfrm>
        </p:spPr>
        <p:txBody>
          <a:bodyPr anchor="b">
            <a:noAutofit/>
          </a:bodyPr>
          <a:lstStyle>
            <a:lvl1pPr marL="0" indent="0">
              <a:buNone/>
              <a:defRPr sz="5600" b="0">
                <a:solidFill>
                  <a:schemeClr val="tx1"/>
                </a:solidFill>
              </a:defRPr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8423" y="2541058"/>
            <a:ext cx="9875310" cy="606107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158132" y="1371600"/>
            <a:ext cx="9330268" cy="1152524"/>
          </a:xfrm>
        </p:spPr>
        <p:txBody>
          <a:bodyPr anchor="b">
            <a:noAutofit/>
          </a:bodyPr>
          <a:lstStyle>
            <a:lvl1pPr marL="0" indent="0">
              <a:buNone/>
              <a:defRPr sz="5600" b="0">
                <a:solidFill>
                  <a:schemeClr val="tx1"/>
                </a:solidFill>
              </a:defRPr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613090" y="2524124"/>
            <a:ext cx="9858376" cy="6061076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CAE4D5-03B5-4E72-A87C-83482F49F365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8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9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605294-CF9C-4AC6-989B-61CFD20844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B55BA1-3C85-45B6-9BFC-34676ECB7EFA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4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5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5162D5-19C3-49A0-936C-21FC91AD86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8F3C09-7284-4400-B79A-03AE3C5B3C78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3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4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DAB9F5-1422-4D97-8C0E-2AFBB1F448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70024" y="1371600"/>
            <a:ext cx="7315200" cy="2743200"/>
          </a:xfrm>
        </p:spPr>
        <p:txBody>
          <a:bodyPr anchor="b"/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8425" y="1371600"/>
            <a:ext cx="11887202" cy="106172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70024" y="4419599"/>
            <a:ext cx="7315200" cy="4182534"/>
          </a:xfrm>
        </p:spPr>
        <p:txBody>
          <a:bodyPr anchor="t">
            <a:normAutofit/>
          </a:bodyPr>
          <a:lstStyle>
            <a:lvl1pPr marL="0" indent="0">
              <a:buNone/>
              <a:defRPr sz="32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FCB06A-17C8-4329-9CED-FCAA637EC7A8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C03286-7EFE-4843-AB66-AA39B606231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5624" y="2895600"/>
            <a:ext cx="12039600" cy="2286000"/>
          </a:xfrm>
        </p:spPr>
        <p:txBody>
          <a:bodyPr anchor="b"/>
          <a:lstStyle>
            <a:lvl1pPr algn="l">
              <a:defRPr sz="5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8024" y="1828800"/>
            <a:ext cx="6561948" cy="9144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3200"/>
            </a:lvl1pPr>
            <a:lvl2pPr marL="914400" indent="0">
              <a:buNone/>
              <a:defRPr sz="3200"/>
            </a:lvl2pPr>
            <a:lvl3pPr marL="1828800" indent="0">
              <a:buNone/>
              <a:defRPr sz="3200"/>
            </a:lvl3pPr>
            <a:lvl4pPr marL="2743200" indent="0">
              <a:buNone/>
              <a:defRPr sz="3200"/>
            </a:lvl4pPr>
            <a:lvl5pPr marL="3657600" indent="0">
              <a:buNone/>
              <a:defRPr sz="3200"/>
            </a:lvl5pPr>
            <a:lvl6pPr marL="4572000" indent="0">
              <a:buNone/>
              <a:defRPr sz="3200"/>
            </a:lvl6pPr>
            <a:lvl7pPr marL="5486400" indent="0">
              <a:buNone/>
              <a:defRPr sz="3200"/>
            </a:lvl7pPr>
            <a:lvl8pPr marL="6400800" indent="0">
              <a:buNone/>
              <a:defRPr sz="3200"/>
            </a:lvl8pPr>
            <a:lvl9pPr marL="7315200" indent="0">
              <a:buNone/>
              <a:defRPr sz="32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5624" y="5554133"/>
            <a:ext cx="12042776" cy="4097866"/>
          </a:xfrm>
        </p:spPr>
        <p:txBody>
          <a:bodyPr anchor="t">
            <a:normAutofit/>
          </a:bodyPr>
          <a:lstStyle>
            <a:lvl1pPr marL="0" indent="0">
              <a:buNone/>
              <a:defRPr sz="3600"/>
            </a:lvl1pPr>
            <a:lvl2pPr marL="914400" indent="0">
              <a:buNone/>
              <a:defRPr sz="2400"/>
            </a:lvl2pPr>
            <a:lvl3pPr marL="1828800" indent="0">
              <a:buNone/>
              <a:defRPr sz="2000"/>
            </a:lvl3pPr>
            <a:lvl4pPr marL="2743200" indent="0">
              <a:buNone/>
              <a:defRPr sz="1800"/>
            </a:lvl4pPr>
            <a:lvl5pPr marL="3657600" indent="0">
              <a:buNone/>
              <a:defRPr sz="1800"/>
            </a:lvl5pPr>
            <a:lvl6pPr marL="4572000" indent="0">
              <a:buNone/>
              <a:defRPr sz="1800"/>
            </a:lvl6pPr>
            <a:lvl7pPr marL="5486400" indent="0">
              <a:buNone/>
              <a:defRPr sz="1800"/>
            </a:lvl7pPr>
            <a:lvl8pPr marL="6400800" indent="0">
              <a:buNone/>
              <a:defRPr sz="1800"/>
            </a:lvl8pPr>
            <a:lvl9pPr marL="731520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8557BD-6DA4-46E4-B7B8-24AF8DFA3D6F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6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TW"/>
          </a:p>
        </p:txBody>
      </p:sp>
      <p:sp>
        <p:nvSpPr>
          <p:cNvPr id="7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B0BB0E-62A8-4B27-B123-8AE729F083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64D4EF"/>
            </a:gs>
            <a:gs pos="10001">
              <a:srgbClr val="64D4EF"/>
            </a:gs>
            <a:gs pos="100000">
              <a:srgbClr val="06588E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6"/>
          <p:cNvGrpSpPr>
            <a:grpSpLocks/>
          </p:cNvGrpSpPr>
          <p:nvPr/>
        </p:nvGrpSpPr>
        <p:grpSpPr bwMode="auto">
          <a:xfrm>
            <a:off x="18413413" y="5926138"/>
            <a:ext cx="5964237" cy="6418262"/>
            <a:chOff x="9206969" y="2963333"/>
            <a:chExt cx="2981858" cy="3208867"/>
          </a:xfrm>
        </p:grpSpPr>
        <p:cxnSp>
          <p:nvCxnSpPr>
            <p:cNvPr id="8" name="Straight Connector 7">
              <a:extLst>
                <a:ext uri="{FF2B5EF4-FFF2-40B4-BE49-F238E27FC236}"/>
              </a:extLst>
            </p:cNvPr>
            <p:cNvCxnSpPr/>
            <p:nvPr/>
          </p:nvCxnSpPr>
          <p:spPr>
            <a:xfrm flipH="1">
              <a:off x="11276094" y="2963333"/>
              <a:ext cx="912733" cy="912737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/>
              </a:extLst>
            </p:cNvPr>
            <p:cNvCxnSpPr/>
            <p:nvPr/>
          </p:nvCxnSpPr>
          <p:spPr>
            <a:xfrm flipH="1">
              <a:off x="9206969" y="3190327"/>
              <a:ext cx="2981858" cy="298187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/>
              </a:extLst>
            </p:cNvPr>
            <p:cNvCxnSpPr/>
            <p:nvPr/>
          </p:nvCxnSpPr>
          <p:spPr>
            <a:xfrm flipH="1">
              <a:off x="10291930" y="3284775"/>
              <a:ext cx="1896897" cy="189690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/>
              </a:extLst>
            </p:cNvPr>
            <p:cNvCxnSpPr/>
            <p:nvPr/>
          </p:nvCxnSpPr>
          <p:spPr>
            <a:xfrm flipH="1">
              <a:off x="10442730" y="3130800"/>
              <a:ext cx="1746097" cy="174610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/>
              </a:extLst>
            </p:cNvPr>
            <p:cNvCxnSpPr/>
            <p:nvPr/>
          </p:nvCxnSpPr>
          <p:spPr>
            <a:xfrm flipH="1">
              <a:off x="10918938" y="3683205"/>
              <a:ext cx="1269889" cy="126989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/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25" y="8974138"/>
            <a:ext cx="17068800" cy="301466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8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68425" y="1371600"/>
            <a:ext cx="17068800" cy="7231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/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9808825" y="12344400"/>
            <a:ext cx="3200400" cy="730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2000" smtClean="0">
                <a:solidFill>
                  <a:srgbClr val="0A304A"/>
                </a:solidFill>
                <a:ea typeface="新細明體" pitchFamily="18" charset="-120"/>
              </a:defRPr>
            </a:lvl1pPr>
          </a:lstStyle>
          <a:p>
            <a:pPr>
              <a:defRPr/>
            </a:pPr>
            <a:fld id="{33E75DAA-6648-410D-8709-3E834F2CDA4C}" type="datetimeFigureOut">
              <a:rPr lang="en-US" altLang="zh-TW"/>
              <a:pPr>
                <a:defRPr/>
              </a:pPr>
              <a:t>8/7/2019</a:t>
            </a:fld>
            <a:endParaRPr lang="en-US" altLang="zh-TW"/>
          </a:p>
        </p:txBody>
      </p:sp>
      <p:sp>
        <p:nvSpPr>
          <p:cNvPr id="5" name="Footer Placeholder 4">
            <a:extLst>
              <a:ext uri="{FF2B5EF4-FFF2-40B4-BE49-F238E27FC236}"/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68425" y="12344400"/>
            <a:ext cx="15087600" cy="730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2000">
                <a:solidFill>
                  <a:srgbClr val="0A304A"/>
                </a:solidFill>
                <a:ea typeface="新細明體" pitchFamily="18" charset="-120"/>
              </a:defRPr>
            </a:lvl1pPr>
          </a:lstStyle>
          <a:p>
            <a:endParaRPr lang="en-US" altLang="zh-TW"/>
          </a:p>
        </p:txBody>
      </p:sp>
      <p:sp>
        <p:nvSpPr>
          <p:cNvPr id="6" name="Slide Number Placeholder 5">
            <a:extLst>
              <a:ext uri="{FF2B5EF4-FFF2-40B4-BE49-F238E27FC236}"/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0726400" y="11156950"/>
            <a:ext cx="2284413" cy="13398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6400" smtClean="0">
                <a:solidFill>
                  <a:srgbClr val="0A304A"/>
                </a:solidFill>
              </a:defRPr>
            </a:lvl1pPr>
          </a:lstStyle>
          <a:p>
            <a:pPr>
              <a:defRPr/>
            </a:pPr>
            <a:fld id="{8BE436CC-F503-4092-949E-A3F62628A73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35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6" r:id="rId12"/>
    <p:sldLayoutId id="2147483731" r:id="rId13"/>
    <p:sldLayoutId id="2147483737" r:id="rId14"/>
    <p:sldLayoutId id="2147483732" r:id="rId15"/>
    <p:sldLayoutId id="2147483733" r:id="rId16"/>
    <p:sldLayoutId id="2147483734" r:id="rId17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 kern="1200" cap="all">
          <a:ln w="3175" cmpd="sng">
            <a:noFill/>
          </a:ln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entury Gothic" panose="020B0502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entury Gothic" panose="020B0502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entury Gothic" panose="020B0502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Century Gothic" panose="020B050202020202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71500" indent="-571500" algn="l" rtl="0" eaLnBrk="0" fontAlgn="base" hangingPunct="0">
        <a:spcBef>
          <a:spcPct val="20000"/>
        </a:spcBef>
        <a:spcAft>
          <a:spcPts val="1200"/>
        </a:spcAft>
        <a:buClr>
          <a:schemeClr val="tx1"/>
        </a:buClr>
        <a:buSzPct val="80000"/>
        <a:buFont typeface="Wingdings 3" pitchFamily="18" charset="2"/>
        <a:buChar char=""/>
        <a:defRPr sz="4000" kern="1200">
          <a:solidFill>
            <a:srgbClr val="0F496F"/>
          </a:solidFill>
          <a:latin typeface="+mn-lt"/>
          <a:ea typeface="+mn-ea"/>
          <a:cs typeface="+mn-cs"/>
        </a:defRPr>
      </a:lvl1pPr>
      <a:lvl2pPr marL="1485900" indent="-571500" algn="l" rtl="0" eaLnBrk="0" fontAlgn="base" hangingPunct="0">
        <a:spcBef>
          <a:spcPct val="20000"/>
        </a:spcBef>
        <a:spcAft>
          <a:spcPts val="1200"/>
        </a:spcAft>
        <a:buClr>
          <a:schemeClr val="tx1"/>
        </a:buClr>
        <a:buSzPct val="80000"/>
        <a:buFont typeface="Wingdings 3" pitchFamily="18" charset="2"/>
        <a:buChar char=""/>
        <a:defRPr sz="3600" kern="1200">
          <a:solidFill>
            <a:srgbClr val="0F496F"/>
          </a:solidFill>
          <a:latin typeface="+mn-lt"/>
          <a:ea typeface="+mn-ea"/>
          <a:cs typeface="+mn-cs"/>
        </a:defRPr>
      </a:lvl2pPr>
      <a:lvl3pPr marL="2400300" indent="-571500" algn="l" rtl="0" eaLnBrk="0" fontAlgn="base" hangingPunct="0">
        <a:spcBef>
          <a:spcPct val="20000"/>
        </a:spcBef>
        <a:spcAft>
          <a:spcPts val="1200"/>
        </a:spcAft>
        <a:buClr>
          <a:schemeClr val="tx1"/>
        </a:buClr>
        <a:buSzPct val="80000"/>
        <a:buFont typeface="Wingdings 3" pitchFamily="18" charset="2"/>
        <a:buChar char=""/>
        <a:defRPr sz="3200" kern="1200">
          <a:solidFill>
            <a:srgbClr val="0F496F"/>
          </a:solidFill>
          <a:latin typeface="+mn-lt"/>
          <a:ea typeface="+mn-ea"/>
          <a:cs typeface="+mn-cs"/>
        </a:defRPr>
      </a:lvl3pPr>
      <a:lvl4pPr marL="3086100" indent="-342900" algn="l" rtl="0" eaLnBrk="0" fontAlgn="base" hangingPunct="0">
        <a:spcBef>
          <a:spcPct val="20000"/>
        </a:spcBef>
        <a:spcAft>
          <a:spcPts val="1200"/>
        </a:spcAft>
        <a:buClr>
          <a:schemeClr val="tx1"/>
        </a:buClr>
        <a:buSzPct val="80000"/>
        <a:buFont typeface="Wingdings 3" pitchFamily="18" charset="2"/>
        <a:buChar char=""/>
        <a:defRPr sz="2800" kern="1200">
          <a:solidFill>
            <a:srgbClr val="0F496F"/>
          </a:solidFill>
          <a:latin typeface="+mn-lt"/>
          <a:ea typeface="+mn-ea"/>
          <a:cs typeface="+mn-cs"/>
        </a:defRPr>
      </a:lvl4pPr>
      <a:lvl5pPr marL="4000500" indent="-342900" algn="l" rtl="0" eaLnBrk="0" fontAlgn="base" hangingPunct="0">
        <a:spcBef>
          <a:spcPct val="20000"/>
        </a:spcBef>
        <a:spcAft>
          <a:spcPts val="1200"/>
        </a:spcAft>
        <a:buClr>
          <a:schemeClr val="tx1"/>
        </a:buClr>
        <a:buSzPct val="80000"/>
        <a:buFont typeface="Wingdings 3" pitchFamily="18" charset="2"/>
        <a:buChar char=""/>
        <a:defRPr sz="2800" kern="1200">
          <a:solidFill>
            <a:srgbClr val="0F496F"/>
          </a:solidFill>
          <a:latin typeface="+mn-lt"/>
          <a:ea typeface="+mn-ea"/>
          <a:cs typeface="+mn-cs"/>
        </a:defRPr>
      </a:lvl5pPr>
      <a:lvl6pPr marL="5029200" indent="-4572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5943600" indent="-4572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6858000" indent="-4572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7772400" indent="-457200" algn="l" defTabSz="914400" rtl="0" eaLnBrk="1" latinLnBrk="0" hangingPunct="1">
        <a:spcBef>
          <a:spcPct val="20000"/>
        </a:spcBef>
        <a:spcAft>
          <a:spcPts val="12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9144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6588E"/>
            </a:gs>
            <a:gs pos="100000">
              <a:srgbClr val="64D4EF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ChangeArrowheads="1"/>
          </p:cNvSpPr>
          <p:nvPr/>
        </p:nvSpPr>
        <p:spPr bwMode="auto">
          <a:xfrm>
            <a:off x="4405313" y="2895600"/>
            <a:ext cx="15573375" cy="470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zh-CN" altLang="en-US" sz="30000" b="1">
                <a:latin typeface="微軟正黑體" pitchFamily="34" charset="-120"/>
                <a:ea typeface="微軟正黑體" pitchFamily="34" charset="-120"/>
              </a:rPr>
              <a:t>快快地聽</a:t>
            </a:r>
            <a:endParaRPr lang="en-US" altLang="en-US" sz="30000"/>
          </a:p>
        </p:txBody>
      </p:sp>
      <p:sp>
        <p:nvSpPr>
          <p:cNvPr id="5123" name="Rectangle 4"/>
          <p:cNvSpPr>
            <a:spLocks noChangeArrowheads="1"/>
          </p:cNvSpPr>
          <p:nvPr/>
        </p:nvSpPr>
        <p:spPr bwMode="auto">
          <a:xfrm>
            <a:off x="3500438" y="7604125"/>
            <a:ext cx="17383125" cy="2401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5000" b="1"/>
              <a:t>kuài  kuài  de  tīng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/>
          </a:p>
        </p:txBody>
      </p:sp>
      <p:sp>
        <p:nvSpPr>
          <p:cNvPr id="14339" name="Rectangle 2"/>
          <p:cNvSpPr>
            <a:spLocks noChangeArrowheads="1"/>
          </p:cNvSpPr>
          <p:nvPr>
            <p:ph type="body" sz="half" idx="1"/>
          </p:nvPr>
        </p:nvSpPr>
        <p:spPr>
          <a:xfrm>
            <a:off x="4833938" y="3892550"/>
            <a:ext cx="14716125" cy="8037513"/>
          </a:xfrm>
        </p:spPr>
        <p:txBody>
          <a:bodyPr/>
          <a:lstStyle/>
          <a:p>
            <a:pPr eaLnBrk="1" hangingPunct="1">
              <a:spcBef>
                <a:spcPts val="3300"/>
              </a:spcBef>
            </a:pPr>
            <a:endParaRPr lang="en-US" altLang="en-US" smtClean="0"/>
          </a:p>
        </p:txBody>
      </p:sp>
      <p:pic>
        <p:nvPicPr>
          <p:cNvPr id="14340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/>
          </a:p>
        </p:txBody>
      </p:sp>
      <p:sp>
        <p:nvSpPr>
          <p:cNvPr id="15363" name="Rectangle 2"/>
          <p:cNvSpPr>
            <a:spLocks noChangeArrowheads="1"/>
          </p:cNvSpPr>
          <p:nvPr>
            <p:ph type="body" sz="half" idx="1"/>
          </p:nvPr>
        </p:nvSpPr>
        <p:spPr>
          <a:xfrm>
            <a:off x="4833938" y="3892550"/>
            <a:ext cx="14716125" cy="8037513"/>
          </a:xfrm>
        </p:spPr>
        <p:txBody>
          <a:bodyPr/>
          <a:lstStyle/>
          <a:p>
            <a:pPr eaLnBrk="1" hangingPunct="1">
              <a:spcBef>
                <a:spcPts val="3300"/>
              </a:spcBef>
            </a:pPr>
            <a:endParaRPr lang="en-US" altLang="en-US" smtClean="0"/>
          </a:p>
        </p:txBody>
      </p:sp>
      <p:pic>
        <p:nvPicPr>
          <p:cNvPr id="15364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/>
          </a:p>
        </p:txBody>
      </p:sp>
      <p:sp>
        <p:nvSpPr>
          <p:cNvPr id="16387" name="Rectangle 2"/>
          <p:cNvSpPr>
            <a:spLocks noChangeArrowheads="1"/>
          </p:cNvSpPr>
          <p:nvPr>
            <p:ph type="body" sz="half" idx="1"/>
          </p:nvPr>
        </p:nvSpPr>
        <p:spPr>
          <a:xfrm>
            <a:off x="4833938" y="3892550"/>
            <a:ext cx="14716125" cy="8037513"/>
          </a:xfrm>
        </p:spPr>
        <p:txBody>
          <a:bodyPr/>
          <a:lstStyle/>
          <a:p>
            <a:pPr eaLnBrk="1" hangingPunct="1">
              <a:spcBef>
                <a:spcPts val="3300"/>
              </a:spcBef>
            </a:pPr>
            <a:endParaRPr lang="en-US" altLang="en-US" smtClean="0"/>
          </a:p>
        </p:txBody>
      </p:sp>
      <p:pic>
        <p:nvPicPr>
          <p:cNvPr id="16388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/>
          </a:p>
        </p:txBody>
      </p:sp>
      <p:sp>
        <p:nvSpPr>
          <p:cNvPr id="17411" name="Rectangle 2"/>
          <p:cNvSpPr>
            <a:spLocks noChangeArrowheads="1"/>
          </p:cNvSpPr>
          <p:nvPr>
            <p:ph type="body" sz="half" idx="1"/>
          </p:nvPr>
        </p:nvSpPr>
        <p:spPr>
          <a:xfrm>
            <a:off x="4833938" y="3892550"/>
            <a:ext cx="14716125" cy="8037513"/>
          </a:xfrm>
        </p:spPr>
        <p:txBody>
          <a:bodyPr/>
          <a:lstStyle/>
          <a:p>
            <a:pPr eaLnBrk="1" hangingPunct="1">
              <a:spcBef>
                <a:spcPts val="3300"/>
              </a:spcBef>
            </a:pPr>
            <a:endParaRPr lang="en-US" altLang="en-US" smtClean="0"/>
          </a:p>
        </p:txBody>
      </p:sp>
      <p:pic>
        <p:nvPicPr>
          <p:cNvPr id="17412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/>
          </a:p>
        </p:txBody>
      </p:sp>
      <p:sp>
        <p:nvSpPr>
          <p:cNvPr id="18435" name="Rectangle 2"/>
          <p:cNvSpPr>
            <a:spLocks noChangeArrowheads="1"/>
          </p:cNvSpPr>
          <p:nvPr>
            <p:ph type="body" sz="half" idx="1"/>
          </p:nvPr>
        </p:nvSpPr>
        <p:spPr>
          <a:xfrm>
            <a:off x="4833938" y="3892550"/>
            <a:ext cx="14716125" cy="8037513"/>
          </a:xfrm>
        </p:spPr>
        <p:txBody>
          <a:bodyPr/>
          <a:lstStyle/>
          <a:p>
            <a:pPr eaLnBrk="1" hangingPunct="1">
              <a:spcBef>
                <a:spcPts val="3300"/>
              </a:spcBef>
            </a:pPr>
            <a:endParaRPr lang="en-US" altLang="en-US" smtClean="0"/>
          </a:p>
        </p:txBody>
      </p:sp>
      <p:pic>
        <p:nvPicPr>
          <p:cNvPr id="18436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16799"/>
            </a:gs>
            <a:gs pos="999">
              <a:srgbClr val="116799"/>
            </a:gs>
            <a:gs pos="100000">
              <a:srgbClr val="22C5ED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5"/>
          <p:cNvSpPr>
            <a:spLocks noChangeArrowheads="1"/>
          </p:cNvSpPr>
          <p:nvPr/>
        </p:nvSpPr>
        <p:spPr bwMode="auto">
          <a:xfrm>
            <a:off x="1981200" y="2563813"/>
            <a:ext cx="21183600" cy="8588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zh-TW" altLang="en-US" sz="13800" b="1" dirty="0">
                <a:latin typeface="微軟正黑體" pitchFamily="34" charset="-120"/>
              </a:rPr>
              <a:t>  忍耐</a:t>
            </a:r>
            <a:r>
              <a:rPr lang="en-US" altLang="zh-TW" sz="11500" dirty="0"/>
              <a:t>( </a:t>
            </a:r>
            <a:r>
              <a:rPr lang="en-US" altLang="zh-TW" sz="11500" dirty="0" err="1">
                <a:latin typeface="Calibri" pitchFamily="34" charset="0"/>
              </a:rPr>
              <a:t>r</a:t>
            </a:r>
            <a:r>
              <a:rPr lang="en-US" altLang="en-US" sz="11500" dirty="0" err="1">
                <a:latin typeface="Calibri" pitchFamily="34" charset="0"/>
              </a:rPr>
              <a:t>ěn</a:t>
            </a:r>
            <a:r>
              <a:rPr lang="en-US" altLang="en-US" sz="11500" dirty="0">
                <a:latin typeface="Calibri" pitchFamily="34" charset="0"/>
              </a:rPr>
              <a:t> </a:t>
            </a:r>
            <a:r>
              <a:rPr lang="en-US" altLang="en-US" sz="11500" dirty="0" err="1">
                <a:latin typeface="Calibri" pitchFamily="34" charset="0"/>
              </a:rPr>
              <a:t>nài</a:t>
            </a:r>
            <a:r>
              <a:rPr lang="en-US" altLang="en-US" sz="11500" dirty="0">
                <a:latin typeface="Calibri" pitchFamily="34" charset="0"/>
              </a:rPr>
              <a:t> </a:t>
            </a:r>
            <a:r>
              <a:rPr lang="en-US" altLang="en-US" sz="11500" dirty="0"/>
              <a:t>)</a:t>
            </a:r>
            <a:r>
              <a:rPr lang="zh-CN" altLang="en-US" sz="13800" b="1" dirty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kiên</a:t>
            </a:r>
            <a:r>
              <a:rPr lang="en-US" altLang="zh-CN" sz="11500" b="1" dirty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 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nhẫn</a:t>
            </a:r>
            <a:endParaRPr lang="en-US" altLang="zh-CN" sz="11500" b="1" dirty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pPr eaLnBrk="1" hangingPunct="1"/>
            <a:r>
              <a:rPr lang="zh-TW" altLang="en-US" sz="13800" b="1" dirty="0">
                <a:latin typeface="微軟正黑體" pitchFamily="34" charset="-120"/>
                <a:cs typeface="Times New Roman" pitchFamily="18" charset="0"/>
              </a:rPr>
              <a:t>  禮貌</a:t>
            </a:r>
            <a:r>
              <a:rPr lang="en-US" altLang="zh-TW" sz="11500" dirty="0">
                <a:cs typeface="Times New Roman" pitchFamily="18" charset="0"/>
              </a:rPr>
              <a:t>( </a:t>
            </a:r>
            <a:r>
              <a:rPr lang="en-US" altLang="zh-TW" sz="11500" dirty="0" err="1">
                <a:latin typeface="Calibri" pitchFamily="34" charset="0"/>
                <a:cs typeface="Times New Roman" pitchFamily="18" charset="0"/>
              </a:rPr>
              <a:t>l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  <a:cs typeface="Times New Roman" pitchFamily="18" charset="0"/>
              </a:rPr>
              <a:t>ǐ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  <a:cs typeface="Times New Roman" pitchFamily="18" charset="0"/>
              </a:rPr>
              <a:t> 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  <a:cs typeface="Times New Roman" pitchFamily="18" charset="0"/>
              </a:rPr>
              <a:t>mào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  <a:cs typeface="Times New Roman" pitchFamily="18" charset="0"/>
              </a:rPr>
              <a:t> </a:t>
            </a:r>
            <a:r>
              <a:rPr lang="en-US" altLang="zh-TW" sz="11500" dirty="0">
                <a:cs typeface="Times New Roman" pitchFamily="18" charset="0"/>
              </a:rPr>
              <a:t>)</a:t>
            </a:r>
            <a:r>
              <a:rPr lang="zh-CN" altLang="en-US" sz="13800" b="1" dirty="0">
                <a:latin typeface="微軟正黑體" pitchFamily="34" charset="-120"/>
                <a:ea typeface="微軟正黑體" pitchFamily="34" charset="-120"/>
                <a:cs typeface="Times New Roman" pitchFamily="18" charset="0"/>
              </a:rPr>
              <a:t>：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lễ</a:t>
            </a:r>
            <a:r>
              <a:rPr lang="en-US" altLang="zh-CN" sz="11500" b="1" dirty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 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phép</a:t>
            </a:r>
            <a:endParaRPr lang="en-US" altLang="zh-CN" sz="11500" b="1" dirty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pPr eaLnBrk="1" hangingPunct="1"/>
            <a:r>
              <a:rPr lang="zh-TW" altLang="en-US" sz="13800" b="1" dirty="0">
                <a:latin typeface="微軟正黑體" pitchFamily="34" charset="-120"/>
              </a:rPr>
              <a:t>  學習</a:t>
            </a:r>
            <a:r>
              <a:rPr lang="en-US" altLang="zh-TW" sz="11500" dirty="0"/>
              <a:t>( </a:t>
            </a:r>
            <a:r>
              <a:rPr lang="en-US" altLang="zh-TW" sz="11500" dirty="0" err="1">
                <a:latin typeface="Calibri" pitchFamily="34" charset="0"/>
              </a:rPr>
              <a:t>x</a:t>
            </a:r>
            <a:r>
              <a:rPr lang="en-US" altLang="en-US" sz="11500" dirty="0" err="1">
                <a:latin typeface="Calibri" pitchFamily="34" charset="0"/>
              </a:rPr>
              <a:t>ué</a:t>
            </a:r>
            <a:r>
              <a:rPr lang="en-US" altLang="en-US" sz="11500" dirty="0">
                <a:latin typeface="Calibri" pitchFamily="34" charset="0"/>
              </a:rPr>
              <a:t> </a:t>
            </a:r>
            <a:r>
              <a:rPr lang="en-US" altLang="en-US" sz="11500" dirty="0" err="1">
                <a:latin typeface="Calibri" pitchFamily="34" charset="0"/>
              </a:rPr>
              <a:t>xí</a:t>
            </a:r>
            <a:r>
              <a:rPr lang="en-US" altLang="en-US" sz="11500" dirty="0">
                <a:latin typeface="Calibri" pitchFamily="34" charset="0"/>
              </a:rPr>
              <a:t> </a:t>
            </a:r>
            <a:r>
              <a:rPr lang="en-US" altLang="zh-TW" sz="11500" dirty="0"/>
              <a:t>)</a:t>
            </a:r>
            <a:r>
              <a:rPr lang="zh-CN" altLang="en-US" sz="13800" b="1" dirty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học</a:t>
            </a:r>
            <a:r>
              <a:rPr lang="en-US" altLang="zh-CN" sz="11500" b="1" dirty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 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tập</a:t>
            </a:r>
            <a:endParaRPr lang="en-US" altLang="zh-CN" sz="11500" b="1" dirty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pPr eaLnBrk="1" hangingPunct="1"/>
            <a:r>
              <a:rPr lang="zh-TW" altLang="en-US" sz="13800" b="1" dirty="0">
                <a:latin typeface="微軟正黑體" pitchFamily="34" charset="-120"/>
              </a:rPr>
              <a:t>  分享</a:t>
            </a:r>
            <a:r>
              <a:rPr lang="en-US" altLang="zh-TW" sz="11500" dirty="0"/>
              <a:t>( </a:t>
            </a:r>
            <a:r>
              <a:rPr lang="en-US" altLang="zh-TW" sz="11500" dirty="0" err="1">
                <a:latin typeface="Calibri" pitchFamily="34" charset="0"/>
              </a:rPr>
              <a:t>f</a:t>
            </a:r>
            <a:r>
              <a:rPr lang="en-US" altLang="en-US" sz="11500" dirty="0" err="1">
                <a:latin typeface="Calibri" pitchFamily="34" charset="0"/>
              </a:rPr>
              <a:t>ēn</a:t>
            </a:r>
            <a:r>
              <a:rPr lang="en-US" altLang="en-US" sz="11500" dirty="0">
                <a:latin typeface="Calibri" pitchFamily="34" charset="0"/>
              </a:rPr>
              <a:t> </a:t>
            </a:r>
            <a:r>
              <a:rPr lang="en-US" altLang="en-US" sz="11500" dirty="0" err="1">
                <a:latin typeface="Calibri" pitchFamily="34" charset="0"/>
              </a:rPr>
              <a:t>xiǎng</a:t>
            </a:r>
            <a:r>
              <a:rPr lang="en-US" altLang="en-US" sz="11500" dirty="0">
                <a:latin typeface="Calibri" pitchFamily="34" charset="0"/>
              </a:rPr>
              <a:t> </a:t>
            </a:r>
            <a:r>
              <a:rPr lang="en-US" altLang="zh-TW" sz="11500" dirty="0"/>
              <a:t>)</a:t>
            </a:r>
            <a:r>
              <a:rPr lang="zh-CN" altLang="en-US" sz="13800" b="1" dirty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chia</a:t>
            </a:r>
            <a:r>
              <a:rPr lang="en-US" altLang="zh-CN" sz="11500" b="1" dirty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 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sẻ</a:t>
            </a:r>
            <a:endParaRPr lang="en-US" altLang="zh-CN" sz="11500" b="1" dirty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3"/>
          <p:cNvSpPr>
            <a:spLocks noChangeArrowheads="1"/>
          </p:cNvSpPr>
          <p:nvPr/>
        </p:nvSpPr>
        <p:spPr bwMode="auto">
          <a:xfrm>
            <a:off x="1828800" y="2563813"/>
            <a:ext cx="21526500" cy="8588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zh-TW" altLang="en-US" sz="13800" b="1" dirty="0">
                <a:latin typeface="微軟正黑體" pitchFamily="34" charset="-120"/>
              </a:rPr>
              <a:t>跟隨</a:t>
            </a:r>
            <a:r>
              <a:rPr lang="en-US" altLang="zh-TW" sz="13800" b="1" dirty="0">
                <a:latin typeface="微軟正黑體" pitchFamily="34" charset="-120"/>
              </a:rPr>
              <a:t>( </a:t>
            </a:r>
            <a:r>
              <a:rPr lang="en-US" altLang="zh-TW" sz="11500" dirty="0" err="1">
                <a:latin typeface="Calibri" pitchFamily="34" charset="0"/>
              </a:rPr>
              <a:t>g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</a:rPr>
              <a:t>ēn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</a:rPr>
              <a:t> 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</a:rPr>
              <a:t>suí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</a:rPr>
              <a:t> </a:t>
            </a:r>
            <a:r>
              <a:rPr lang="en-US" altLang="zh-TW" sz="13800" b="1" dirty="0">
                <a:latin typeface="微軟正黑體" pitchFamily="34" charset="-120"/>
              </a:rPr>
              <a:t>)</a:t>
            </a:r>
            <a:r>
              <a:rPr lang="zh-CN" altLang="en-US" sz="13800" b="1" dirty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dõi</a:t>
            </a:r>
            <a:r>
              <a:rPr lang="en-US" altLang="zh-CN" sz="11500" b="1" dirty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 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theo</a:t>
            </a:r>
            <a:endParaRPr lang="en-US" altLang="zh-CN" sz="11500" b="1" dirty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pPr eaLnBrk="1" hangingPunct="1"/>
            <a:r>
              <a:rPr lang="zh-TW" altLang="en-US" sz="13800" b="1" dirty="0">
                <a:latin typeface="微軟正黑體" pitchFamily="34" charset="-120"/>
              </a:rPr>
              <a:t>聆聽</a:t>
            </a:r>
            <a:r>
              <a:rPr lang="en-US" altLang="zh-TW" sz="13800" b="1" dirty="0">
                <a:latin typeface="微軟正黑體" pitchFamily="34" charset="-120"/>
              </a:rPr>
              <a:t>( </a:t>
            </a:r>
            <a:r>
              <a:rPr lang="en-US" altLang="zh-TW" sz="11500" dirty="0" err="1">
                <a:latin typeface="Calibri" pitchFamily="34" charset="0"/>
              </a:rPr>
              <a:t>l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</a:rPr>
              <a:t>íng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</a:rPr>
              <a:t> 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</a:rPr>
              <a:t>tīng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</a:rPr>
              <a:t> </a:t>
            </a:r>
            <a:r>
              <a:rPr lang="en-US" altLang="zh-TW" sz="13800" b="1" dirty="0">
                <a:latin typeface="微軟正黑體" pitchFamily="34" charset="-120"/>
              </a:rPr>
              <a:t>)</a:t>
            </a:r>
            <a:r>
              <a:rPr lang="zh-CN" altLang="en-US" sz="13800" b="1" dirty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lắng</a:t>
            </a:r>
            <a:r>
              <a:rPr lang="en-US" altLang="zh-CN" sz="11500" b="1" dirty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 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nghe</a:t>
            </a:r>
            <a:endParaRPr lang="en-US" altLang="zh-CN" sz="11500" b="1" dirty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pPr eaLnBrk="1" hangingPunct="1"/>
            <a:r>
              <a:rPr lang="zh-TW" altLang="en-US" sz="13800" b="1" dirty="0">
                <a:latin typeface="微軟正黑體" pitchFamily="34" charset="-120"/>
              </a:rPr>
              <a:t>順服</a:t>
            </a:r>
            <a:r>
              <a:rPr lang="en-US" altLang="zh-TW" sz="13800" b="1" dirty="0">
                <a:latin typeface="微軟正黑體" pitchFamily="34" charset="-120"/>
              </a:rPr>
              <a:t>( </a:t>
            </a:r>
            <a:r>
              <a:rPr lang="en-US" altLang="zh-TW" sz="11500" dirty="0" err="1">
                <a:latin typeface="Calibri" pitchFamily="34" charset="0"/>
              </a:rPr>
              <a:t>s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</a:rPr>
              <a:t>hùn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</a:rPr>
              <a:t> 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</a:rPr>
              <a:t>fú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</a:rPr>
              <a:t> </a:t>
            </a:r>
            <a:r>
              <a:rPr lang="en-US" altLang="zh-TW" sz="13800" b="1" dirty="0">
                <a:latin typeface="微軟正黑體" pitchFamily="34" charset="-120"/>
              </a:rPr>
              <a:t>)</a:t>
            </a:r>
            <a:r>
              <a:rPr lang="zh-CN" altLang="en-US" sz="13800" b="1" dirty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vâng</a:t>
            </a:r>
            <a:r>
              <a:rPr lang="en-US" altLang="zh-CN" sz="11500" b="1" dirty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 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lờ</a:t>
            </a:r>
            <a:r>
              <a:rPr lang="en-US" altLang="zh-CN" sz="11500" b="1" dirty="0" err="1">
                <a:latin typeface="微軟正黑體" pitchFamily="34" charset="-120"/>
                <a:ea typeface="微軟正黑體" pitchFamily="34" charset="-120"/>
              </a:rPr>
              <a:t>i</a:t>
            </a:r>
            <a:endParaRPr lang="en-US" altLang="zh-CN" sz="11500" b="1" dirty="0">
              <a:latin typeface="微軟正黑體" pitchFamily="34" charset="-120"/>
              <a:ea typeface="微軟正黑體" pitchFamily="34" charset="-120"/>
            </a:endParaRPr>
          </a:p>
          <a:p>
            <a:pPr eaLnBrk="1" hangingPunct="1"/>
            <a:r>
              <a:rPr lang="zh-TW" altLang="en-US" sz="13800" b="1" dirty="0">
                <a:latin typeface="微軟正黑體" pitchFamily="34" charset="-120"/>
              </a:rPr>
              <a:t>敬拜</a:t>
            </a:r>
            <a:r>
              <a:rPr lang="en-US" altLang="zh-TW" sz="13800" b="1" dirty="0">
                <a:latin typeface="微軟正黑體" pitchFamily="34" charset="-120"/>
              </a:rPr>
              <a:t>( </a:t>
            </a:r>
            <a:r>
              <a:rPr lang="en-US" altLang="zh-TW" sz="11500" dirty="0" err="1">
                <a:latin typeface="Calibri" pitchFamily="34" charset="0"/>
              </a:rPr>
              <a:t>j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</a:rPr>
              <a:t>ìng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</a:rPr>
              <a:t> </a:t>
            </a:r>
            <a:r>
              <a:rPr lang="en-US" altLang="en-US" sz="11500" dirty="0" err="1">
                <a:latin typeface="Calibri" pitchFamily="34" charset="0"/>
                <a:ea typeface="微軟正黑體" pitchFamily="34" charset="-120"/>
              </a:rPr>
              <a:t>bài</a:t>
            </a:r>
            <a:r>
              <a:rPr lang="en-US" altLang="en-US" sz="11500" dirty="0">
                <a:latin typeface="Calibri" pitchFamily="34" charset="0"/>
                <a:ea typeface="微軟正黑體" pitchFamily="34" charset="-120"/>
              </a:rPr>
              <a:t> </a:t>
            </a:r>
            <a:r>
              <a:rPr lang="en-US" altLang="zh-TW" sz="13800" b="1" dirty="0">
                <a:latin typeface="微軟正黑體" pitchFamily="34" charset="-120"/>
              </a:rPr>
              <a:t>)</a:t>
            </a:r>
            <a:r>
              <a:rPr lang="zh-CN" altLang="en-US" sz="13800" b="1" dirty="0">
                <a:latin typeface="微軟正黑體" pitchFamily="34" charset="-120"/>
                <a:ea typeface="微軟正黑體" pitchFamily="34" charset="-120"/>
              </a:rPr>
              <a:t>：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thờ</a:t>
            </a:r>
            <a:r>
              <a:rPr lang="en-US" altLang="zh-CN" sz="11500" b="1" dirty="0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 </a:t>
            </a:r>
            <a:r>
              <a:rPr lang="en-US" altLang="zh-CN" sz="11500" b="1" dirty="0" err="1"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phượng</a:t>
            </a:r>
            <a:endParaRPr lang="en-US" altLang="zh-CN" sz="11500" b="1" dirty="0"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altLang="en-US"/>
          </a:p>
        </p:txBody>
      </p:sp>
      <p:sp>
        <p:nvSpPr>
          <p:cNvPr id="8195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8196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altLang="en-US"/>
          </a:p>
        </p:txBody>
      </p:sp>
      <p:sp>
        <p:nvSpPr>
          <p:cNvPr id="9219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9220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altLang="en-US"/>
          </a:p>
        </p:txBody>
      </p:sp>
      <p:sp>
        <p:nvSpPr>
          <p:cNvPr id="10243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10244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altLang="en-US"/>
          </a:p>
        </p:txBody>
      </p:sp>
      <p:sp>
        <p:nvSpPr>
          <p:cNvPr id="11267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11268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/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altLang="en-US"/>
          </a:p>
        </p:txBody>
      </p:sp>
      <p:sp>
        <p:nvSpPr>
          <p:cNvPr id="12291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 smtClean="0"/>
          </a:p>
        </p:txBody>
      </p:sp>
      <p:pic>
        <p:nvPicPr>
          <p:cNvPr id="12292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5"/>
          <p:cNvSpPr>
            <a:spLocks noChangeArrowheads="1"/>
          </p:cNvSpPr>
          <p:nvPr/>
        </p:nvSpPr>
        <p:spPr bwMode="auto">
          <a:xfrm>
            <a:off x="-304800" y="2255838"/>
            <a:ext cx="25755600" cy="3154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zh-TW" altLang="en-US" sz="19900" b="1">
                <a:latin typeface="微軟正黑體" pitchFamily="34" charset="-120"/>
              </a:rPr>
              <a:t>  忍耐</a:t>
            </a:r>
            <a:r>
              <a:rPr lang="zh-TW" altLang="en-US" sz="19900" b="1">
                <a:latin typeface="微軟正黑體" pitchFamily="34" charset="-120"/>
                <a:cs typeface="Times New Roman" pitchFamily="18" charset="0"/>
              </a:rPr>
              <a:t> 禮貌</a:t>
            </a:r>
            <a:r>
              <a:rPr lang="zh-TW" altLang="en-US" sz="19900" b="1">
                <a:latin typeface="微軟正黑體" pitchFamily="34" charset="-120"/>
              </a:rPr>
              <a:t>  學習 分享</a:t>
            </a:r>
            <a:endParaRPr lang="en-US" altLang="zh-CN" sz="16600" b="1">
              <a:latin typeface="Times New Roman" pitchFamily="18" charset="0"/>
              <a:ea typeface="微軟正黑體" pitchFamily="34" charset="-120"/>
            </a:endParaRPr>
          </a:p>
        </p:txBody>
      </p:sp>
      <p:sp>
        <p:nvSpPr>
          <p:cNvPr id="13315" name="Rectangle 3"/>
          <p:cNvSpPr>
            <a:spLocks noChangeArrowheads="1"/>
          </p:cNvSpPr>
          <p:nvPr/>
        </p:nvSpPr>
        <p:spPr bwMode="auto">
          <a:xfrm>
            <a:off x="762000" y="8077200"/>
            <a:ext cx="27051000" cy="3154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zh-TW" altLang="en-US" sz="19900" b="1">
                <a:latin typeface="微軟正黑體" pitchFamily="34" charset="-120"/>
              </a:rPr>
              <a:t>跟隨</a:t>
            </a:r>
            <a:r>
              <a:rPr lang="en-US" altLang="zh-TW" sz="19900" b="1">
                <a:latin typeface="微軟正黑體" pitchFamily="34" charset="-120"/>
              </a:rPr>
              <a:t>		</a:t>
            </a:r>
            <a:r>
              <a:rPr lang="zh-TW" altLang="en-US" sz="19900" b="1">
                <a:latin typeface="微軟正黑體" pitchFamily="34" charset="-120"/>
              </a:rPr>
              <a:t>聆聽</a:t>
            </a:r>
            <a:r>
              <a:rPr lang="en-US" altLang="zh-TW" sz="19900" b="1">
                <a:latin typeface="微軟正黑體" pitchFamily="34" charset="-120"/>
              </a:rPr>
              <a:t>	 </a:t>
            </a:r>
            <a:r>
              <a:rPr lang="zh-TW" altLang="en-US" sz="19900" b="1">
                <a:latin typeface="微軟正黑體" pitchFamily="34" charset="-120"/>
              </a:rPr>
              <a:t>順服</a:t>
            </a:r>
            <a:r>
              <a:rPr lang="en-US" altLang="zh-TW" sz="19900" b="1">
                <a:latin typeface="微軟正黑體" pitchFamily="34" charset="-120"/>
              </a:rPr>
              <a:t>	 </a:t>
            </a:r>
            <a:r>
              <a:rPr lang="zh-TW" altLang="en-US" sz="19900" b="1">
                <a:latin typeface="微軟正黑體" pitchFamily="34" charset="-120"/>
              </a:rPr>
              <a:t>敬拜</a:t>
            </a:r>
            <a:endParaRPr lang="en-US" altLang="zh-CN" sz="19900" b="1"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60</TotalTime>
  <Words>82</Words>
  <Application>Microsoft Office PowerPoint</Application>
  <PresentationFormat>自訂</PresentationFormat>
  <Paragraphs>12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4" baseType="lpstr">
      <vt:lpstr>Century Gothic</vt:lpstr>
      <vt:lpstr>Arial</vt:lpstr>
      <vt:lpstr>Wingdings 3</vt:lpstr>
      <vt:lpstr>Lucida Grande</vt:lpstr>
      <vt:lpstr>新細明體</vt:lpstr>
      <vt:lpstr>微軟正黑體</vt:lpstr>
      <vt:lpstr>Calibri</vt:lpstr>
      <vt:lpstr>Arial Unicode MS</vt:lpstr>
      <vt:lpstr>Times New Roman</vt:lpstr>
      <vt:lpstr>Slice</vt:lpstr>
      <vt:lpstr>投影片 1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  <vt:lpstr>投影片 9</vt:lpstr>
      <vt:lpstr>投影片 10</vt:lpstr>
      <vt:lpstr>投影片 11</vt:lpstr>
      <vt:lpstr>投影片 12</vt:lpstr>
      <vt:lpstr>投影片 13</vt:lpstr>
      <vt:lpstr>投影片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 Yen</dc:creator>
  <cp:lastModifiedBy>DaTang</cp:lastModifiedBy>
  <cp:revision>8</cp:revision>
  <dcterms:modified xsi:type="dcterms:W3CDTF">2019-08-07T10:45:52Z</dcterms:modified>
</cp:coreProperties>
</file>